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48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883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880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79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062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211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979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593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037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05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9481E-9A65-4D26-B57E-B3D2C53628EE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95B18-8234-4A1C-A127-F0463AC9CD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421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047657A3-0226-0B40-3D5A-CFE28565B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311" y="0"/>
            <a:ext cx="12214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2D93F384-028C-03C3-A5DE-A17489CB1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6906" y="-112325"/>
            <a:ext cx="12585041" cy="744932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16FCC3E-3291-B4A9-62A2-DD6D9845B1C4}"/>
              </a:ext>
            </a:extLst>
          </p:cNvPr>
          <p:cNvSpPr/>
          <p:nvPr/>
        </p:nvSpPr>
        <p:spPr>
          <a:xfrm>
            <a:off x="5389293" y="2746694"/>
            <a:ext cx="5076825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900"/>
              </a:lnSpc>
            </a:pPr>
            <a:r>
              <a:rPr lang="es-CO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de la</a:t>
            </a:r>
          </a:p>
          <a:p>
            <a:pPr>
              <a:lnSpc>
                <a:spcPts val="3900"/>
              </a:lnSpc>
            </a:pPr>
            <a:r>
              <a:rPr lang="es-CO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presentación</a:t>
            </a:r>
          </a:p>
          <a:p>
            <a:r>
              <a:rPr lang="es-CO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 1</a:t>
            </a:r>
          </a:p>
        </p:txBody>
      </p:sp>
    </p:spTree>
    <p:extLst>
      <p:ext uri="{BB962C8B-B14F-4D97-AF65-F5344CB8AC3E}">
        <p14:creationId xmlns:p14="http://schemas.microsoft.com/office/powerpoint/2010/main" val="221618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BDF3A7B3-B41F-EB8E-B50B-94EB031BB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202514" cy="695289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7246E1A-084F-C5E4-48EE-65A2FE5A38FE}"/>
              </a:ext>
            </a:extLst>
          </p:cNvPr>
          <p:cNvSpPr/>
          <p:nvPr/>
        </p:nvSpPr>
        <p:spPr>
          <a:xfrm>
            <a:off x="3557587" y="509595"/>
            <a:ext cx="5076825" cy="592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900"/>
              </a:lnSpc>
            </a:pPr>
            <a:r>
              <a:rPr lang="es-CO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Contenido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A1DEBA8-E5F4-4562-4BDA-51A6968ED583}"/>
              </a:ext>
            </a:extLst>
          </p:cNvPr>
          <p:cNvSpPr/>
          <p:nvPr/>
        </p:nvSpPr>
        <p:spPr>
          <a:xfrm>
            <a:off x="4367034" y="1979340"/>
            <a:ext cx="3424070" cy="2899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500" b="1" dirty="0">
                <a:solidFill>
                  <a:srgbClr val="72B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CO" sz="25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CO" sz="2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de Contenido</a:t>
            </a:r>
          </a:p>
          <a:p>
            <a:pPr>
              <a:lnSpc>
                <a:spcPct val="150000"/>
              </a:lnSpc>
            </a:pPr>
            <a:r>
              <a:rPr lang="es-CO" sz="2500" b="1" dirty="0">
                <a:solidFill>
                  <a:srgbClr val="72B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s-CO" sz="2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de Contenido</a:t>
            </a:r>
          </a:p>
          <a:p>
            <a:pPr>
              <a:lnSpc>
                <a:spcPct val="150000"/>
              </a:lnSpc>
            </a:pPr>
            <a:r>
              <a:rPr lang="es-CO" sz="2500" b="1" dirty="0">
                <a:solidFill>
                  <a:srgbClr val="72B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s-CO" sz="2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de Contenido</a:t>
            </a:r>
          </a:p>
          <a:p>
            <a:pPr>
              <a:lnSpc>
                <a:spcPct val="150000"/>
              </a:lnSpc>
            </a:pPr>
            <a:r>
              <a:rPr lang="es-CO" sz="2500" b="1" dirty="0">
                <a:solidFill>
                  <a:srgbClr val="72B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s-CO" sz="2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de Contenido</a:t>
            </a:r>
          </a:p>
          <a:p>
            <a:pPr>
              <a:lnSpc>
                <a:spcPct val="150000"/>
              </a:lnSpc>
            </a:pPr>
            <a:r>
              <a:rPr lang="es-CO" sz="2500" b="1" dirty="0">
                <a:solidFill>
                  <a:srgbClr val="72B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s-CO" sz="2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de Contenido</a:t>
            </a:r>
          </a:p>
        </p:txBody>
      </p:sp>
    </p:spTree>
    <p:extLst>
      <p:ext uri="{BB962C8B-B14F-4D97-AF65-F5344CB8AC3E}">
        <p14:creationId xmlns:p14="http://schemas.microsoft.com/office/powerpoint/2010/main" val="364799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F13A69E0-7EC5-1D77-8B5A-5DDE45EA7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31B23D9-7142-8783-28FB-BBC75384E4E6}"/>
              </a:ext>
            </a:extLst>
          </p:cNvPr>
          <p:cNvSpPr/>
          <p:nvPr/>
        </p:nvSpPr>
        <p:spPr>
          <a:xfrm>
            <a:off x="5368821" y="2821991"/>
            <a:ext cx="459778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CO" sz="4000" b="1" dirty="0">
                <a:solidFill>
                  <a:srgbClr val="007A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del contenido</a:t>
            </a:r>
          </a:p>
          <a:p>
            <a:r>
              <a:rPr lang="es-CO" sz="3000" dirty="0">
                <a:solidFill>
                  <a:srgbClr val="007A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67538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E0439CB-F779-7B7D-7D47-707B34C509CE}"/>
              </a:ext>
            </a:extLst>
          </p:cNvPr>
          <p:cNvSpPr/>
          <p:nvPr/>
        </p:nvSpPr>
        <p:spPr>
          <a:xfrm>
            <a:off x="2581702" y="785951"/>
            <a:ext cx="702859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7A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</a:t>
            </a:r>
            <a:r>
              <a:rPr lang="es-CO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s-CO" sz="2400" dirty="0">
                <a:solidFill>
                  <a:srgbClr val="72BE4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 1</a:t>
            </a:r>
          </a:p>
          <a:p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C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Subtítulo 2</a:t>
            </a:r>
          </a:p>
          <a:p>
            <a:endParaRPr lang="es-CO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O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Eum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fastidii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accumsan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euripidis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in,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eum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liber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hendrerit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ut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wisi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vocibus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suscipiantur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quo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dicit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ridens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inciderint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id. Quo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mundi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lobortis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reformidans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legimus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senserit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definiebas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eos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Eu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tincidunt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incorrupte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definitionem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vis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mutat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affert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percipit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eirmod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consectetuer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signiferumque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per. In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latine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equidem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dolores. Quo no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falli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viris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intellegam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ut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fugit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veritus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placerat</a:t>
            </a: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B3A727D-C17A-7874-D1C7-0646D1682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91117"/>
            <a:ext cx="12192001" cy="23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5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0B20DC7-12F8-6434-9073-E975B8180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8" y="126733"/>
            <a:ext cx="12187082" cy="660187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9F341B2-BD95-783E-2CDA-74C1980EA56F}"/>
              </a:ext>
            </a:extLst>
          </p:cNvPr>
          <p:cNvSpPr/>
          <p:nvPr/>
        </p:nvSpPr>
        <p:spPr>
          <a:xfrm>
            <a:off x="3797109" y="2833616"/>
            <a:ext cx="4597782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</a:pPr>
            <a:r>
              <a:rPr lang="es-CO" sz="4000" b="1" dirty="0">
                <a:solidFill>
                  <a:srgbClr val="007A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6671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1229</TotalTime>
  <Words>114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Espinosa</dc:creator>
  <cp:lastModifiedBy>Alejandra Espinosa</cp:lastModifiedBy>
  <cp:revision>4</cp:revision>
  <dcterms:created xsi:type="dcterms:W3CDTF">2023-03-31T21:59:17Z</dcterms:created>
  <dcterms:modified xsi:type="dcterms:W3CDTF">2024-10-16T17:07:05Z</dcterms:modified>
</cp:coreProperties>
</file>